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1"/>
  </p:handoutMasterIdLst>
  <p:sldIdLst>
    <p:sldId id="259" r:id="rId3"/>
    <p:sldId id="282" r:id="rId5"/>
    <p:sldId id="279" r:id="rId6"/>
    <p:sldId id="276" r:id="rId7"/>
    <p:sldId id="280" r:id="rId8"/>
    <p:sldId id="281" r:id="rId9"/>
    <p:sldId id="28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65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